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54" r:id="rId4"/>
    <p:sldId id="259" r:id="rId5"/>
    <p:sldId id="355" r:id="rId6"/>
    <p:sldId id="260" r:id="rId7"/>
    <p:sldId id="366" r:id="rId8"/>
    <p:sldId id="364" r:id="rId9"/>
    <p:sldId id="358" r:id="rId10"/>
    <p:sldId id="365" r:id="rId11"/>
    <p:sldId id="363" r:id="rId12"/>
    <p:sldId id="264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92" autoAdjust="0"/>
  </p:normalViewPr>
  <p:slideViewPr>
    <p:cSldViewPr snapToGrid="0">
      <p:cViewPr>
        <p:scale>
          <a:sx n="75" d="100"/>
          <a:sy n="75" d="100"/>
        </p:scale>
        <p:origin x="97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24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כ"ח/אדר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 b="12516"/>
          <a:stretch/>
        </p:blipFill>
        <p:spPr>
          <a:xfrm>
            <a:off x="7792278" y="1932667"/>
            <a:ext cx="2759978" cy="212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 (Checkpoint 5):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1233A0-6A5A-FA42-2952-BC8A9CB76BFE}"/>
              </a:ext>
            </a:extLst>
          </p:cNvPr>
          <p:cNvSpPr txBox="1"/>
          <p:nvPr/>
        </p:nvSpPr>
        <p:spPr>
          <a:xfrm>
            <a:off x="0" y="6529888"/>
            <a:ext cx="639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/>
              <a:t>*https://www.kaggle.com/code/nasruddinaz/elephclass-asian-vs-african-elephants-classifier</a:t>
            </a:r>
          </a:p>
        </p:txBody>
      </p: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6295"/>
              </p:ext>
            </p:extLst>
          </p:nvPr>
        </p:nvGraphicFramePr>
        <p:xfrm>
          <a:off x="1179532" y="2453784"/>
          <a:ext cx="10038522" cy="37490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network as for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Wikiart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using FE,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didn’t make an improvement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669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4193775"/>
            <a:ext cx="10038522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5958301"/>
            <a:ext cx="10038523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56123"/>
              </p:ext>
            </p:extLst>
          </p:nvPr>
        </p:nvGraphicFramePr>
        <p:xfrm>
          <a:off x="1179532" y="2453784"/>
          <a:ext cx="10038522" cy="28346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variants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/FT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Same network as for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Wikiart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*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3663085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7" y="5027101"/>
            <a:ext cx="7599014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68515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88%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793D3-A5D3-A4D4-D49B-674868E98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7"/>
          <a:stretch/>
        </p:blipFill>
        <p:spPr>
          <a:xfrm>
            <a:off x="382145" y="1205062"/>
            <a:ext cx="4585979" cy="217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D8616F-9175-02B2-714A-0C9D07B8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07" y="1375469"/>
            <a:ext cx="5201376" cy="2000529"/>
          </a:xfrm>
          <a:prstGeom prst="rect">
            <a:avLst/>
          </a:prstGeom>
        </p:spPr>
      </p:pic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1020</Words>
  <Application>Microsoft Office PowerPoint</Application>
  <PresentationFormat>Widescreen</PresentationFormat>
  <Paragraphs>298</Paragraphs>
  <Slides>12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Ariel Lulinsky</cp:lastModifiedBy>
  <cp:revision>35</cp:revision>
  <dcterms:created xsi:type="dcterms:W3CDTF">2024-04-05T17:00:32Z</dcterms:created>
  <dcterms:modified xsi:type="dcterms:W3CDTF">2024-04-07T15:43:51Z</dcterms:modified>
</cp:coreProperties>
</file>